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</p:sldIdLst>
  <p:sldSz cx="9144000" cy="5143500" type="screen16x9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6" d="100"/>
          <a:sy n="76" d="100"/>
        </p:scale>
        <p:origin x="282" y="2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27A3B217-0C73-45E0-8DFE-402F8ADED8FC}" type="slidenum">
              <a:t>‹#›</a:t>
            </a:fld>
            <a:endParaRPr/>
          </a:p>
        </p:txBody>
      </p:sp>
      <p:sp>
        <p:nvSpPr>
          <p:cNvPr id="4" name="PlaceHolder 3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457200" y="1203480"/>
            <a:ext cx="822924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457200" y="2761920"/>
            <a:ext cx="822924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9BE77104-AA4C-4067-8759-1BF0F6E389F3}" type="slidenum">
              <a:t>‹#›</a:t>
            </a:fld>
            <a:endParaRPr/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457200" y="276192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4674240" y="276192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38C2AAAA-549E-49D3-BCAA-2ECB330E13BB}" type="slidenum">
              <a:t>‹#›</a:t>
            </a:fld>
            <a:endParaRPr/>
          </a:p>
        </p:txBody>
      </p:sp>
      <p:sp>
        <p:nvSpPr>
          <p:cNvPr id="9" name="PlaceHolder 8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457200" y="1203480"/>
            <a:ext cx="26496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239640" y="1203480"/>
            <a:ext cx="26496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022080" y="1203480"/>
            <a:ext cx="26496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457200" y="2761920"/>
            <a:ext cx="26496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239640" y="2761920"/>
            <a:ext cx="26496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022080" y="2761920"/>
            <a:ext cx="26496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9694B4DC-2214-46C6-855E-CC058102192B}" type="slidenum">
              <a:t>‹#›</a:t>
            </a:fld>
            <a:endParaRPr/>
          </a:p>
        </p:txBody>
      </p:sp>
      <p:sp>
        <p:nvSpPr>
          <p:cNvPr id="11" name="PlaceHolder 10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2" name="PlaceHolder 4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1F38311E-D32D-4412-98B8-3033FFB7A46B}" type="slidenum">
              <a:t>‹#›</a:t>
            </a:fld>
            <a:endParaRPr/>
          </a:p>
        </p:txBody>
      </p:sp>
      <p:sp>
        <p:nvSpPr>
          <p:cNvPr id="3" name="PlaceHolder 5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F6344CEF-A023-432D-A09C-F38E793D261B}" type="slidenum">
              <a:t>‹#›</a:t>
            </a:fld>
            <a:endParaRPr/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457200" y="1203480"/>
            <a:ext cx="4015800" cy="2982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4674240" y="1203480"/>
            <a:ext cx="4015800" cy="2982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24397F88-62F7-4A65-A702-4EEC93913B17}" type="slidenum">
              <a:t>‹#›</a:t>
            </a:fld>
            <a:endParaRPr/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0041A3EE-9D10-4872-9241-36341524A1B5}" type="slidenum">
              <a:t>‹#›</a:t>
            </a:fld>
            <a:endParaRPr/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05200"/>
            <a:ext cx="8229240" cy="3981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8F04B1D2-C527-4644-A1A7-9C942CFD4075}" type="slidenum">
              <a:t>‹#›</a:t>
            </a:fld>
            <a:endParaRPr/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4674240" y="1203480"/>
            <a:ext cx="4015800" cy="2982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457200" y="276192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2BBA1EE0-B812-4B22-9447-BC41D6484B3F}" type="slidenum">
              <a:t>‹#›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457200" y="1203480"/>
            <a:ext cx="4015800" cy="2982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4674240" y="276192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5E887CBE-97A4-421B-BA8B-1D25F6AB120C}" type="slidenum">
              <a:t>‹#›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hu-HU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457200" y="2761920"/>
            <a:ext cx="8229240" cy="1422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hu-HU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382C89CF-AD48-4FC4-BEAA-41119D5E8842}" type="slidenum">
              <a:t>‹#›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ftr" idx="1"/>
          </p:nvPr>
        </p:nvSpPr>
        <p:spPr>
          <a:xfrm>
            <a:off x="3124080" y="4767120"/>
            <a:ext cx="2893320" cy="27180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pos="0" algn="l"/>
              </a:tabLst>
              <a:defRPr lang="hu-HU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pos="0" algn="l"/>
              </a:tabLst>
            </a:pPr>
            <a:r>
              <a:rPr lang="hu-HU" sz="1400" b="0" strike="noStrike" spc="-1">
                <a:solidFill>
                  <a:srgbClr val="000000"/>
                </a:solidFill>
                <a:latin typeface="Times New Roman"/>
              </a:rPr>
              <a:t>&lt;footer&gt;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sldNum" idx="2"/>
          </p:nvPr>
        </p:nvSpPr>
        <p:spPr>
          <a:xfrm>
            <a:off x="6553080" y="4767120"/>
            <a:ext cx="2131560" cy="27180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ctr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pos="0" algn="l"/>
              </a:tabLst>
              <a:defRPr lang="hu-HU" sz="1200" b="0" strike="noStrike" spc="-1">
                <a:solidFill>
                  <a:srgbClr val="8B8B8B"/>
                </a:solidFill>
                <a:latin typeface="Calibri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pos="0" algn="l"/>
              </a:tabLst>
            </a:pPr>
            <a:fld id="{A60C3D45-9759-401C-915E-3B48FB1DD8FA}" type="slidenum">
              <a:rPr lang="hu-HU" sz="1200" b="0" strike="noStrike" spc="-1">
                <a:solidFill>
                  <a:srgbClr val="8B8B8B"/>
                </a:solidFill>
                <a:latin typeface="Calibri"/>
              </a:rPr>
              <a:t>‹#›</a:t>
            </a:fld>
            <a:endParaRPr lang="hu-HU" sz="1200" b="0" strike="noStrike" spc="-1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3"/>
          </p:nvPr>
        </p:nvSpPr>
        <p:spPr>
          <a:xfrm>
            <a:off x="457200" y="4767120"/>
            <a:ext cx="2131560" cy="27180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ctr">
            <a:noAutofit/>
          </a:bodyPr>
          <a:lstStyle>
            <a:lvl1pPr indent="0">
              <a:buNone/>
              <a:defRPr lang="hu-HU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lang="hu-HU" sz="1400" b="0" strike="noStrike" spc="-1">
                <a:solidFill>
                  <a:srgbClr val="000000"/>
                </a:solidFill>
                <a:latin typeface="Times New Roman"/>
              </a:rPr>
              <a:t>&lt;date/time&gt;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hu-HU" sz="4400" b="0" strike="noStrike" spc="-1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hu-HU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hu-HU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1" name="Kép 5"/>
          <p:cNvPicPr/>
          <p:nvPr/>
        </p:nvPicPr>
        <p:blipFill>
          <a:blip r:embed="rId2"/>
          <a:stretch/>
        </p:blipFill>
        <p:spPr>
          <a:xfrm>
            <a:off x="360" y="360"/>
            <a:ext cx="9141840" cy="5141520"/>
          </a:xfrm>
          <a:prstGeom prst="rect">
            <a:avLst/>
          </a:prstGeom>
          <a:ln w="0">
            <a:noFill/>
          </a:ln>
        </p:spPr>
      </p:pic>
      <p:sp>
        <p:nvSpPr>
          <p:cNvPr id="42" name="Cím 1"/>
          <p:cNvSpPr/>
          <p:nvPr/>
        </p:nvSpPr>
        <p:spPr>
          <a:xfrm>
            <a:off x="3204000" y="1440000"/>
            <a:ext cx="5686560" cy="71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rmAutofit/>
          </a:bodyPr>
          <a:lstStyle/>
          <a:p>
            <a:pPr>
              <a:lnSpc>
                <a:spcPct val="100000"/>
              </a:lnSpc>
            </a:pPr>
            <a:r>
              <a:rPr lang="hu-HU" sz="4000" b="0" strike="noStrike" spc="-1">
                <a:solidFill>
                  <a:srgbClr val="000000"/>
                </a:solidFill>
                <a:latin typeface="Calibri"/>
                <a:ea typeface="DejaVu Sans"/>
              </a:rPr>
              <a:t>Title of the presentation</a:t>
            </a:r>
            <a:endParaRPr lang="hu-HU" sz="40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3" name="Alcím 2"/>
          <p:cNvSpPr/>
          <p:nvPr/>
        </p:nvSpPr>
        <p:spPr>
          <a:xfrm>
            <a:off x="3204000" y="2520000"/>
            <a:ext cx="5686560" cy="53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rmAutofit/>
          </a:bodyPr>
          <a:lstStyle/>
          <a:p>
            <a:pPr marL="343080" indent="-343080">
              <a:lnSpc>
                <a:spcPct val="100000"/>
              </a:lnSpc>
              <a:spcBef>
                <a:spcPts val="519"/>
              </a:spcBef>
              <a:buClr>
                <a:srgbClr val="000000"/>
              </a:buClr>
              <a:buFont typeface="Arial"/>
              <a:buChar char="•"/>
            </a:pPr>
            <a:r>
              <a:rPr lang="hu-HU" sz="2600" b="0" strike="noStrike" spc="-1">
                <a:solidFill>
                  <a:srgbClr val="000000"/>
                </a:solidFill>
                <a:latin typeface="Calibri"/>
                <a:ea typeface="DejaVu Sans"/>
              </a:rPr>
              <a:t>Subtitle</a:t>
            </a:r>
            <a:endParaRPr lang="hu-HU" sz="26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4" name="Kép 8"/>
          <p:cNvPicPr/>
          <p:nvPr/>
        </p:nvPicPr>
        <p:blipFill>
          <a:blip r:embed="rId2"/>
          <a:stretch/>
        </p:blipFill>
        <p:spPr>
          <a:xfrm>
            <a:off x="0" y="0"/>
            <a:ext cx="9141840" cy="5141520"/>
          </a:xfrm>
          <a:prstGeom prst="rect">
            <a:avLst/>
          </a:prstGeom>
          <a:ln w="0">
            <a:noFill/>
          </a:ln>
        </p:spPr>
      </p:pic>
      <p:sp>
        <p:nvSpPr>
          <p:cNvPr id="45" name="Cím 1"/>
          <p:cNvSpPr/>
          <p:nvPr/>
        </p:nvSpPr>
        <p:spPr>
          <a:xfrm>
            <a:off x="180000" y="1800000"/>
            <a:ext cx="8961840" cy="36500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rmAutofit/>
          </a:bodyPr>
          <a:lstStyle/>
          <a:p>
            <a:pPr marL="343080" indent="-343080">
              <a:lnSpc>
                <a:spcPct val="100000"/>
              </a:lnSpc>
              <a:buClr>
                <a:srgbClr val="000000"/>
              </a:buClr>
              <a:buSzPct val="125000"/>
              <a:buFont typeface="Arial"/>
              <a:buChar char="•"/>
            </a:pPr>
            <a:r>
              <a:rPr lang="hu-HU" sz="2400" b="0" strike="noStrike" spc="-1">
                <a:solidFill>
                  <a:srgbClr val="000000"/>
                </a:solidFill>
                <a:latin typeface="Calibri"/>
                <a:ea typeface="DejaVu Sans"/>
              </a:rPr>
              <a:t>Presentation</a:t>
            </a:r>
            <a:endParaRPr lang="hu-HU" sz="2400" b="0" strike="noStrike" spc="-1">
              <a:solidFill>
                <a:srgbClr val="000000"/>
              </a:solidFill>
              <a:latin typeface="Arial"/>
            </a:endParaRPr>
          </a:p>
          <a:p>
            <a:pPr marL="343080" indent="-343080">
              <a:lnSpc>
                <a:spcPct val="100000"/>
              </a:lnSpc>
              <a:buClr>
                <a:srgbClr val="000000"/>
              </a:buClr>
              <a:buSzPct val="125000"/>
              <a:buFont typeface="Arial"/>
              <a:buChar char="•"/>
            </a:pPr>
            <a:r>
              <a:rPr lang="hu-HU" sz="2400" b="0" strike="noStrike" spc="-1">
                <a:solidFill>
                  <a:srgbClr val="000000"/>
                </a:solidFill>
                <a:latin typeface="Calibri"/>
                <a:ea typeface="DejaVu Sans"/>
              </a:rPr>
              <a:t>Presentation</a:t>
            </a:r>
            <a:endParaRPr lang="hu-HU" sz="2400" b="0" strike="noStrike" spc="-1">
              <a:solidFill>
                <a:srgbClr val="000000"/>
              </a:solidFill>
              <a:latin typeface="Arial"/>
            </a:endParaRPr>
          </a:p>
          <a:p>
            <a:pPr marL="343080" indent="-343080">
              <a:lnSpc>
                <a:spcPct val="100000"/>
              </a:lnSpc>
              <a:buClr>
                <a:srgbClr val="000000"/>
              </a:buClr>
              <a:buSzPct val="125000"/>
              <a:buFont typeface="Arial"/>
              <a:buChar char="•"/>
            </a:pPr>
            <a:r>
              <a:rPr lang="hu-HU" sz="2400" b="0" strike="noStrike" spc="-1">
                <a:solidFill>
                  <a:srgbClr val="000000"/>
                </a:solidFill>
                <a:latin typeface="Calibri"/>
                <a:ea typeface="DejaVu Sans"/>
              </a:rPr>
              <a:t>Presentation</a:t>
            </a:r>
            <a:endParaRPr lang="hu-HU" sz="2400" b="0" strike="noStrike" spc="-1">
              <a:solidFill>
                <a:srgbClr val="000000"/>
              </a:solidFill>
              <a:latin typeface="Arial"/>
            </a:endParaRPr>
          </a:p>
          <a:p>
            <a:pPr marL="343080" indent="-343080">
              <a:lnSpc>
                <a:spcPct val="100000"/>
              </a:lnSpc>
              <a:buClr>
                <a:srgbClr val="000000"/>
              </a:buClr>
              <a:buSzPct val="125000"/>
              <a:buFont typeface="Arial"/>
              <a:buChar char="•"/>
            </a:pPr>
            <a:r>
              <a:rPr lang="hu-HU" sz="2400" b="0" strike="noStrike" spc="-1">
                <a:solidFill>
                  <a:srgbClr val="000000"/>
                </a:solidFill>
                <a:latin typeface="Calibri"/>
                <a:ea typeface="DejaVu Sans"/>
              </a:rPr>
              <a:t>Presentation</a:t>
            </a:r>
            <a:endParaRPr lang="hu-HU" sz="2400" b="0" strike="noStrike" spc="-1">
              <a:solidFill>
                <a:srgbClr val="000000"/>
              </a:solidFill>
              <a:latin typeface="Arial"/>
            </a:endParaRPr>
          </a:p>
          <a:p>
            <a:pPr marL="343080" indent="-343080">
              <a:lnSpc>
                <a:spcPct val="100000"/>
              </a:lnSpc>
              <a:buClr>
                <a:srgbClr val="000000"/>
              </a:buClr>
              <a:buSzPct val="125000"/>
              <a:buFont typeface="Arial"/>
              <a:buChar char="•"/>
            </a:pPr>
            <a:r>
              <a:rPr lang="hu-HU" sz="2400" b="0" strike="noStrike" spc="-1">
                <a:solidFill>
                  <a:srgbClr val="000000"/>
                </a:solidFill>
                <a:latin typeface="Calibri"/>
                <a:ea typeface="DejaVu Sans"/>
              </a:rPr>
              <a:t>Presentation</a:t>
            </a:r>
            <a:endParaRPr lang="hu-HU" sz="2400" b="0" strike="noStrike" spc="-1">
              <a:solidFill>
                <a:srgbClr val="000000"/>
              </a:solidFill>
              <a:latin typeface="Arial"/>
            </a:endParaRPr>
          </a:p>
          <a:p>
            <a:pPr marL="343080" indent="-343080">
              <a:lnSpc>
                <a:spcPct val="100000"/>
              </a:lnSpc>
              <a:buClr>
                <a:srgbClr val="000000"/>
              </a:buClr>
              <a:buSzPct val="125000"/>
              <a:buFont typeface="Arial"/>
              <a:buChar char="•"/>
            </a:pPr>
            <a:r>
              <a:rPr lang="hu-HU" sz="2400" b="0" strike="noStrike" spc="-1">
                <a:solidFill>
                  <a:srgbClr val="000000"/>
                </a:solidFill>
                <a:latin typeface="Calibri"/>
                <a:ea typeface="DejaVu Sans"/>
              </a:rPr>
              <a:t>Presentation</a:t>
            </a:r>
            <a:endParaRPr lang="hu-HU" sz="2400" b="0" strike="noStrike" spc="-1">
              <a:solidFill>
                <a:srgbClr val="000000"/>
              </a:solidFill>
              <a:latin typeface="Arial"/>
            </a:endParaRPr>
          </a:p>
          <a:p>
            <a:pPr marL="343080" indent="-343080">
              <a:lnSpc>
                <a:spcPct val="100000"/>
              </a:lnSpc>
              <a:buClr>
                <a:srgbClr val="000000"/>
              </a:buClr>
              <a:buSzPct val="125000"/>
              <a:buFont typeface="Arial"/>
              <a:buChar char="•"/>
            </a:pPr>
            <a:r>
              <a:rPr lang="hu-HU" sz="2400" b="0" strike="noStrike" spc="-1">
                <a:solidFill>
                  <a:srgbClr val="000000"/>
                </a:solidFill>
                <a:latin typeface="Calibri"/>
                <a:ea typeface="DejaVu Sans"/>
              </a:rPr>
              <a:t>Presentation</a:t>
            </a:r>
            <a:endParaRPr lang="hu-HU" sz="2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1961764" y="46030"/>
            <a:ext cx="7054560" cy="71820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ctr">
            <a:normAutofit fontScale="93000"/>
          </a:bodyPr>
          <a:lstStyle/>
          <a:p>
            <a:pPr indent="0" algn="r">
              <a:lnSpc>
                <a:spcPct val="100000"/>
              </a:lnSpc>
              <a:buNone/>
              <a:tabLst>
                <a:tab pos="0" algn="l"/>
              </a:tabLst>
            </a:pPr>
            <a:r>
              <a:rPr lang="hu-HU" sz="4400" b="0" strike="noStrike" spc="-1" dirty="0">
                <a:solidFill>
                  <a:srgbClr val="000000"/>
                </a:solidFill>
                <a:latin typeface="Calibri"/>
              </a:rPr>
              <a:t>Presentation</a:t>
            </a:r>
            <a:endParaRPr lang="hu-HU" sz="44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PT_presentation_base_final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PPT_presentation_base_final</Template>
  <TotalTime>41</TotalTime>
  <Words>13</Words>
  <Application>Microsoft Office PowerPoint</Application>
  <PresentationFormat>On-screen Show (16:9)</PresentationFormat>
  <Paragraphs>10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Symbol</vt:lpstr>
      <vt:lpstr>Times New Roman</vt:lpstr>
      <vt:lpstr>Wingdings</vt:lpstr>
      <vt:lpstr>PPT_presentation_base_final</vt:lpstr>
      <vt:lpstr>PowerPoint Presentation</vt:lpstr>
      <vt:lpstr>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subject/>
  <dc:creator>Phenom</dc:creator>
  <dc:description/>
  <cp:lastModifiedBy>Sarah Patterson</cp:lastModifiedBy>
  <cp:revision>10</cp:revision>
  <dcterms:created xsi:type="dcterms:W3CDTF">2018-05-16T08:45:34Z</dcterms:created>
  <dcterms:modified xsi:type="dcterms:W3CDTF">2023-03-24T12:46:14Z</dcterms:modified>
  <dc:language>hu-HU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Diavetítés a képernyőre (16:9 oldalarány)</vt:lpwstr>
  </property>
  <property fmtid="{D5CDD505-2E9C-101B-9397-08002B2CF9AE}" pid="3" name="Slides">
    <vt:i4>2</vt:i4>
  </property>
</Properties>
</file>